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42334-AD98-0341-A62C-E9F6F55C8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94282F-25D6-EC4F-849D-AF189EE2B7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EF299-66B8-8048-B1B5-29075346A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84EB3-A43F-4048-8D5C-4C81B778F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55CAE-2D3F-EF46-B6E8-9C3BE184C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32924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6398B-B3F6-CF43-916A-6302DECF7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FCB72-497F-C94F-AEA7-C94588745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59930-6996-8643-B3A0-5F925B3C5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6CA7A-90AB-9F41-A3C8-3E940AF8B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22F14-A9F7-1F42-A286-1FAEC404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45734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713D6-17F4-B847-8A18-26E67F5AD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3B1C92-E71D-A24F-98DA-68E9304ED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64AE-DA35-8449-8102-98B25134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8104C-D523-9E48-BE28-8D811E48F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5E630-3492-EB4E-80A5-B362D6CA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5657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113C-2278-D946-85B4-663FB828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A61E4-7CCD-AD45-B2BA-BEE5E540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0CC21-6216-1545-8595-F31E7BCE9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CD62B-1D23-B244-8AEA-DC0943BB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94C91-FAD0-FE40-B71D-84B543B0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88349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28C0B-ED8B-2F49-B467-830FD9D9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07194-572E-664C-8B1B-90883432E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2B30E-CB03-5044-A671-76772ADC4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DDB78-E9B7-024C-88C1-FEEF25C71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80887-0605-3940-AC79-3C751A322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6837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945B8-D190-0545-9712-B662B0A5F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92759-F2BB-6343-AE80-7FC830046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0F65C-5AB1-A743-9AAA-C56E455957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5957A5-9103-1843-A6E0-D3AF157C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6C804-FE18-4645-92BD-710B9871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68E4B-93C2-304D-87FE-72D0C8ED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74705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B0962-9942-8B4D-A584-D70A2B18A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A3AABD-9834-5A40-8FE8-343ADF8A1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19D8C-2A21-B546-8C5B-A18371337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CD9388-2028-044D-8CBE-A59BF51B95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672F8C-1137-6F42-BF4C-2B0655712C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51A599-AAFE-044F-8157-23153F853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97CC41-EB7A-6D48-8E73-48ADFB25C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15BC5C-1D5A-A749-9A08-C2B69F7E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6742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C55B-08E7-AA44-8082-2A61687F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E26BE8-2864-784B-A9F4-485A3E499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AB7F1A-AED7-D649-892F-90812C6EA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977AD-CA80-2449-9249-80526C725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67621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6D2CA7-4603-AF4F-9217-DFB03582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98524-9EFA-3C4A-A09C-8616C7999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DD3E5-CBBE-D449-BAF3-0EFB9AFDC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25811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F172B-4F9B-AB47-8A8C-3E1080B20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4DFBB-5C57-C946-A770-215EE3259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519B1-96CD-5F40-8F4D-ACB4617672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F5C5C6-ADD7-D749-A626-4A66BC8C0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E79C2-AE62-DA4D-BF83-F9F56CACE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B93E3-5E17-014A-8F1D-A3B857F39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12997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F666F-C3C5-F247-A712-7926D99F5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A2C9C-CC1B-ED4E-8676-35D6D4936E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4272A-D971-4848-959F-4491E78DC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E2FFF-4BD1-D942-9036-9936FEB42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9BF388-879B-4F4B-B165-259AF4C3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B36F7A-E134-0746-9DAB-30A3FF19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0087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32FEF-2947-9F4F-87C7-77078B493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36A49-41C6-AE4F-85D0-4A8401C7D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DFDD6-7974-0F4E-BA9E-68167BDBA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730C-D931-1E48-896C-69F937678489}" type="datetimeFigureOut">
              <a:rPr lang="en-PT" smtClean="0"/>
              <a:t>15/09/2020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8AC5A-F299-7B4D-8090-63FD2C6AF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6776D-A8C3-B949-947B-30C34DBE9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AE527-19BE-D94D-A215-B455A58010F7}" type="slidenum">
              <a:rPr lang="en-PT" smtClean="0"/>
              <a:t>‹#›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21816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B5E6BE2-63FC-2A4D-AFB2-76D41BCB7AFC}"/>
              </a:ext>
            </a:extLst>
          </p:cNvPr>
          <p:cNvSpPr txBox="1">
            <a:spLocks/>
          </p:cNvSpPr>
          <p:nvPr/>
        </p:nvSpPr>
        <p:spPr>
          <a:xfrm>
            <a:off x="584886" y="33349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500" b="1">
                <a:solidFill>
                  <a:schemeClr val="bg1"/>
                </a:solidFill>
                <a:latin typeface="+mn-lt"/>
              </a:rPr>
              <a:t>TÍTULO DA APRESENTAÇÃO</a:t>
            </a:r>
            <a:br>
              <a:rPr lang="en-US">
                <a:solidFill>
                  <a:schemeClr val="bg1"/>
                </a:solidFill>
              </a:rPr>
            </a:br>
            <a:r>
              <a:rPr lang="en-US" sz="2200">
                <a:solidFill>
                  <a:schemeClr val="bg1"/>
                </a:solidFill>
              </a:rPr>
              <a:t>SUB-TÍTULO DA APRESENTAÇÃO</a:t>
            </a:r>
            <a:br>
              <a:rPr lang="en-US" sz="2200">
                <a:solidFill>
                  <a:schemeClr val="bg1"/>
                </a:solidFill>
              </a:rPr>
            </a:br>
            <a:br>
              <a:rPr lang="en-US" sz="2200">
                <a:solidFill>
                  <a:schemeClr val="bg1"/>
                </a:solidFill>
              </a:rPr>
            </a:br>
            <a:r>
              <a:rPr lang="en-US" sz="1800" b="1">
                <a:solidFill>
                  <a:schemeClr val="bg1"/>
                </a:solidFill>
                <a:latin typeface="+mn-lt"/>
              </a:rPr>
              <a:t>NOME DA EQUIPA</a:t>
            </a:r>
            <a:endParaRPr lang="en-PT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970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79B57-FED2-424E-BB2B-AA76747FF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886" y="3334952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sz="3500" b="1" dirty="0">
                <a:solidFill>
                  <a:schemeClr val="bg1"/>
                </a:solidFill>
                <a:latin typeface="+mn-lt"/>
              </a:rPr>
              <a:t>TÍTULO DA APRESENTAÇÃO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SUB-TÍTULO DA APRESENTAÇÃO</a:t>
            </a:r>
            <a:br>
              <a:rPr lang="en-US" sz="2200" dirty="0">
                <a:solidFill>
                  <a:schemeClr val="bg1"/>
                </a:solidFill>
              </a:rPr>
            </a:b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  <a:latin typeface="+mn-lt"/>
              </a:rPr>
              <a:t>NOME DA EQUIPA</a:t>
            </a:r>
            <a:endParaRPr lang="en-PT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448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79B57-FED2-424E-BB2B-AA76747FF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886" y="3334952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sz="3500" b="1" dirty="0">
                <a:solidFill>
                  <a:schemeClr val="bg1"/>
                </a:solidFill>
                <a:latin typeface="+mn-lt"/>
              </a:rPr>
              <a:t>TÍTULO DO SEPARADOR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SUB-TÍTULO</a:t>
            </a:r>
            <a:endParaRPr lang="en-PT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398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79B57-FED2-424E-BB2B-AA76747FF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886" y="3334952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sz="3500" b="1" dirty="0">
                <a:solidFill>
                  <a:schemeClr val="bg1"/>
                </a:solidFill>
                <a:latin typeface="+mn-lt"/>
              </a:rPr>
              <a:t>TÍTULO DO SEPARADOR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SUB-TÍTULO</a:t>
            </a:r>
            <a:endParaRPr lang="en-PT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053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TÍTULO DA APRESENTAÇÃO SUB-TÍTULO DA APRESENTAÇÃO  NOME DA EQUIPA</vt:lpstr>
      <vt:lpstr>TÍTULO DO SEPARADOR SUB-TÍTULO</vt:lpstr>
      <vt:lpstr>TÍTULO DO SEPARADOR SUB-TÍTULO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Adilson  Morais</dc:creator>
  <cp:lastModifiedBy>Adilson  Morais</cp:lastModifiedBy>
  <cp:revision>1</cp:revision>
  <dcterms:created xsi:type="dcterms:W3CDTF">2020-09-15T11:37:46Z</dcterms:created>
  <dcterms:modified xsi:type="dcterms:W3CDTF">2020-09-15T11:43:39Z</dcterms:modified>
</cp:coreProperties>
</file>